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8967A-8083-48D7-ABAA-BA129FDD9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798188-8AE6-48A7-AC45-B3DC56962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0033F0-7410-4A34-AE29-120AEF79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30871B-10EF-4DF8-B685-7EC7E75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CD2181-1237-4EB9-A321-71A2B453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1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A59E3-EE8F-4851-9E67-320B8927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D2E239-C7F3-4B5D-8920-F713C4817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C9FB8D-B7D4-4243-B245-E27B1AEE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EEB5AF-73D3-4F95-8CEB-B181A6E7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7F9FE7-1479-4495-A091-6F8FE31B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83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C6166A-8207-4229-8072-5AEEDDFC5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E4A09C-6495-492E-8750-7D204A19C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35A3E3-5E35-4EBB-99D8-2510F651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226991-FC98-416F-BB76-A1D42627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22047C-73F6-46A9-B318-B4EAAAE7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0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754EC-74AE-488C-B9EA-D173605F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882C85-DE87-419F-A182-B5B756F2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5F2EF6-32D0-4EC3-B9A3-46127EA8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60B9D9-25A3-47B5-B17C-A3D5BE8D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EAEFD7-7779-4BE0-A523-F30D1908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63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08CC4-3732-4F20-B5B4-34038F7E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97FF6D-49AC-4AED-B8FC-6AF6C728D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D8A4ED-2175-44DE-BF31-376C28BC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AC3B76-27CC-445F-840D-928A3428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41AD4A-76C9-4D17-A594-B66C6056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64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2B39E-6359-48D1-B442-D70213F2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19FEEF-9285-43E5-A973-B74A5EA8D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EC4C05-EA66-451F-94CF-4958FE62B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5B9024-49C4-4AF1-B734-18816DAE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698430-D515-4237-9A9D-741B61C7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E518C3-90DF-4D05-B599-5F2F94B0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51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6FF12-93D0-4251-BE43-16377701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546A60-70CB-46DE-BE53-2EE417EB4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14087B-46B7-4745-BDE4-0F20555E5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DDE59AF-40A5-4144-A5F1-0BC46D254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A190739-9E8A-4725-A58B-7E61B5CC4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D7765D-8A77-4428-B586-7067B149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4C46A0-5FBE-49C4-9A0B-7C84D636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7402C8-FC21-47AB-A77D-7BC3B093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9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C73DF-284B-4972-9B21-7E41523E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7149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AD13C8-3146-4EC9-9D81-3412906B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44D9919-D387-446F-8D9B-FC49452B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086BB3-5A2D-4477-954D-7544FD5D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25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2263B-D8C1-4EAF-809E-439BE71D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EF2541-DB94-4FB8-99A9-22C922C2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BE3AAF-27B2-40D0-9A10-56466E4C6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9FCC20-B993-491C-A4E6-8BF45722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A572DF-EDBB-4136-AB2A-EA738C24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08E493-0CD7-4562-831E-01D1EF35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68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E7ADDA-D656-4625-8F5D-BB3BF5AD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0E74DE-200C-4705-A372-C2AEC4D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C18113-9344-44E2-8698-A21EB5ECB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D9FD69-4971-4A56-9B7F-D2BECBDC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05B3AC-797C-4E36-9B96-6CF90457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D8571F-50A6-4CA4-9BE3-8392776D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C6B06F1-44F7-4EBE-8B9D-C5C0F828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649E5D-F0CA-49CA-A86A-EB9B5CB36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59C41E-15A7-43C9-9887-EE67A6205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3BA0-66AC-4D4A-86AB-0D819429A48A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0DDFF-F984-4E29-BA46-19B1E1AB6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D4155E-C88D-4071-B0B3-18DF9AD60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42D9-33DF-495A-BCF5-B39DD455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46BDCF-FDA2-40D0-BE5B-A61B5BDFC84A}"/>
              </a:ext>
            </a:extLst>
          </p:cNvPr>
          <p:cNvSpPr txBox="1"/>
          <p:nvPr/>
        </p:nvSpPr>
        <p:spPr>
          <a:xfrm>
            <a:off x="2466893" y="732327"/>
            <a:ext cx="6094674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CMEF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の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UIH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社出展情報トピックスは：</a:t>
            </a:r>
            <a:endParaRPr lang="ja-JP" altLang="en-US" dirty="0">
              <a:effectLst/>
            </a:endParaRPr>
          </a:p>
          <a:p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2021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年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月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13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日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‐16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日、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84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回中国国際医療器械博覧会（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CMEF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上海）、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United Imaging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　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Healthcare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社は</a:t>
            </a:r>
            <a:endParaRPr lang="ja-JP" altLang="en-US" dirty="0">
              <a:effectLst/>
            </a:endParaRPr>
          </a:p>
          <a:p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画像診断、放射線治療、遠隔医療に関する</a:t>
            </a:r>
            <a:r>
              <a:rPr lang="en-US" altLang="ja-JP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20</a:t>
            </a:r>
            <a:r>
              <a:rPr lang="ja-JP" altLang="en-US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余り新製品と</a:t>
            </a:r>
            <a:r>
              <a:rPr lang="en-US" altLang="ja-JP" dirty="0">
                <a:effectLst/>
              </a:rPr>
              <a:t>AI</a:t>
            </a:r>
            <a:r>
              <a:rPr lang="ja-JP" altLang="en-US" dirty="0">
                <a:effectLst/>
              </a:rPr>
              <a:t>人工智能システムを出展しました。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D34EE3-7518-45A2-94CD-80B417E8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3157744"/>
            <a:ext cx="2819400" cy="18783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A8937C6-07B9-4356-953F-905E4C5F8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86" y="3175634"/>
            <a:ext cx="2934031" cy="19552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59B084-204D-4263-B11C-2F392B70E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43" y="3132035"/>
            <a:ext cx="3032097" cy="20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4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2E1FD19F-6528-4DD6-B895-B44B970AD89E}" vid="{7429B2E8-F661-4A2A-96F8-B29D1CD354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59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Tahoma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Tsukagoshi Kentaro</dc:creator>
  <cp:lastModifiedBy>Tsukagoshi Kentaro</cp:lastModifiedBy>
  <cp:revision>1</cp:revision>
  <dcterms:created xsi:type="dcterms:W3CDTF">2021-07-26T02:33:44Z</dcterms:created>
  <dcterms:modified xsi:type="dcterms:W3CDTF">2021-07-26T02:37:36Z</dcterms:modified>
</cp:coreProperties>
</file>